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9" r:id="rId2"/>
    <p:sldId id="429" r:id="rId3"/>
    <p:sldId id="430" r:id="rId4"/>
    <p:sldId id="431" r:id="rId5"/>
    <p:sldId id="432" r:id="rId6"/>
    <p:sldId id="433" r:id="rId7"/>
    <p:sldId id="434" r:id="rId8"/>
    <p:sldId id="422" r:id="rId9"/>
    <p:sldId id="425" r:id="rId10"/>
    <p:sldId id="423" r:id="rId11"/>
    <p:sldId id="426" r:id="rId12"/>
    <p:sldId id="427" r:id="rId13"/>
    <p:sldId id="428" r:id="rId14"/>
    <p:sldId id="289" r:id="rId15"/>
  </p:sldIdLst>
  <p:sldSz cx="12190413" cy="6858000"/>
  <p:notesSz cx="6858000" cy="9144000"/>
  <p:embeddedFontLst>
    <p:embeddedFont>
      <p:font typeface="Microsoft YaHei Light" panose="020B0502040204020203" pitchFamily="34" charset="-12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455"/>
    <a:srgbClr val="E8E8E6"/>
    <a:srgbClr val="FFFFFF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78947" autoAdjust="0"/>
  </p:normalViewPr>
  <p:slideViewPr>
    <p:cSldViewPr>
      <p:cViewPr varScale="1">
        <p:scale>
          <a:sx n="68" d="100"/>
          <a:sy n="68" d="100"/>
        </p:scale>
        <p:origin x="1008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71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对话添加的参与者应该是维护人员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72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738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21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68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13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6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由于文档在飞书上面编写，在导出时的表格的格式与标题的字体存在一些不一样的问题。</a:t>
            </a:r>
            <a:endParaRPr lang="en-US" altLang="zh-CN" dirty="0"/>
          </a:p>
          <a:p>
            <a:r>
              <a:rPr lang="zh-CN" altLang="en-US" dirty="0"/>
              <a:t>非常感谢</a:t>
            </a:r>
            <a:r>
              <a:rPr lang="en-US" altLang="zh-CN" dirty="0"/>
              <a:t>I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zh-CN" altLang="en-US" dirty="0"/>
              <a:t>组对于文档的仔细审核，找到了文档中出现的非常多的语病问题，我们都对其进行了一一修改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8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第一，是缺少一部分项目描述的术语</a:t>
            </a:r>
            <a:endParaRPr lang="en-US" altLang="zh-CN" dirty="0"/>
          </a:p>
          <a:p>
            <a:r>
              <a:rPr lang="zh-CN" altLang="en-US" dirty="0"/>
              <a:t>第二，则是项目描述冗余，包括了项目描述部分的内容过于冗余、</a:t>
            </a:r>
            <a:endParaRPr lang="en-US" altLang="zh-CN" dirty="0"/>
          </a:p>
          <a:p>
            <a:r>
              <a:rPr lang="zh-CN" altLang="en-US" dirty="0"/>
              <a:t>需求说明部分缺失关于部分功能内容、参与角色，我们细化了参与者的角色，删除了之前定义不明的内容</a:t>
            </a:r>
            <a:endParaRPr lang="en-US" altLang="zh-CN" dirty="0"/>
          </a:p>
          <a:p>
            <a:r>
              <a:rPr lang="zh-CN" altLang="en-US" dirty="0"/>
              <a:t>第三，需求文档的格式要求对于数据库的接口进行描述，增添了数据库接口的描述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9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重新的设计，</a:t>
            </a:r>
            <a:endParaRPr lang="en-US" altLang="zh-CN" dirty="0"/>
          </a:p>
          <a:p>
            <a:r>
              <a:rPr lang="zh-CN" altLang="en-US" dirty="0"/>
              <a:t>用例名称存在不统一问题、用例与前面对于需求说明部分的内容也存在一定的不统一，</a:t>
            </a:r>
            <a:endParaRPr lang="en-US" altLang="zh-CN" dirty="0"/>
          </a:p>
          <a:p>
            <a:r>
              <a:rPr lang="zh-CN" altLang="en-US" dirty="0"/>
              <a:t>包括游客的用例进行了更改限制，在总用例图中增加了后端部分的描述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92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915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90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03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目录中二级标题没有缩进</a:t>
            </a:r>
            <a:endParaRPr lang="en-US" altLang="zh-CN" dirty="0"/>
          </a:p>
          <a:p>
            <a:r>
              <a:rPr lang="zh-CN" altLang="en-US" dirty="0"/>
              <a:t>页面底端没有页码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E0E0E2-7263-44C4-AAA9-733DBA7BD20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849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39271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062333" y="2924944"/>
            <a:ext cx="6466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组需求评审</a:t>
            </a:r>
            <a:endParaRPr lang="en-US" altLang="zh-CN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8A5A895-79C4-446E-AB1C-842179EA7A23}"/>
              </a:ext>
            </a:extLst>
          </p:cNvPr>
          <p:cNvSpPr txBox="1"/>
          <p:nvPr/>
        </p:nvSpPr>
        <p:spPr>
          <a:xfrm>
            <a:off x="7881431" y="3951963"/>
            <a:ext cx="6466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需求文档修改及评审建议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5266" y="459398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一致性问题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7" y="2124571"/>
            <a:ext cx="1093187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3A3949-B457-4C7A-9C00-7BBB35278C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704" y="611339"/>
            <a:ext cx="5701537" cy="37537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58FA2F-EF5E-44B7-AC8D-50041D359D84}"/>
              </a:ext>
            </a:extLst>
          </p:cNvPr>
          <p:cNvPicPr/>
          <p:nvPr/>
        </p:nvPicPr>
        <p:blipFill rotWithShape="1">
          <a:blip r:embed="rId4"/>
          <a:srcRect l="1283" r="4633" b="5192"/>
          <a:stretch/>
        </p:blipFill>
        <p:spPr bwMode="auto">
          <a:xfrm>
            <a:off x="26929" y="2060848"/>
            <a:ext cx="5096510" cy="4521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15D3863-AF10-4288-B985-18C70BC7E2F4}"/>
              </a:ext>
            </a:extLst>
          </p:cNvPr>
          <p:cNvCxnSpPr>
            <a:cxnSpLocks/>
          </p:cNvCxnSpPr>
          <p:nvPr/>
        </p:nvCxnSpPr>
        <p:spPr>
          <a:xfrm flipV="1">
            <a:off x="616087" y="1802973"/>
            <a:ext cx="6624736" cy="31319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80CED33-508C-4284-9B86-9E51743118FB}"/>
              </a:ext>
            </a:extLst>
          </p:cNvPr>
          <p:cNvCxnSpPr/>
          <p:nvPr/>
        </p:nvCxnSpPr>
        <p:spPr>
          <a:xfrm flipH="1">
            <a:off x="4683296" y="1240034"/>
            <a:ext cx="2592288" cy="3456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5266" y="459398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完整性问题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7" y="2124571"/>
            <a:ext cx="1093187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B2A634-587A-44EF-A98D-0D2B92770909}"/>
              </a:ext>
            </a:extLst>
          </p:cNvPr>
          <p:cNvSpPr txBox="1"/>
          <p:nvPr/>
        </p:nvSpPr>
        <p:spPr>
          <a:xfrm>
            <a:off x="970197" y="2379358"/>
            <a:ext cx="457048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缺少部分用例的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RUCM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部分需求的描述不够完整或缺乏相关的定义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36FF9F76-6194-414B-A3E9-F38AEFBC360E}"/>
              </a:ext>
            </a:extLst>
          </p:cNvPr>
          <p:cNvSpPr txBox="1"/>
          <p:nvPr/>
        </p:nvSpPr>
        <p:spPr>
          <a:xfrm>
            <a:off x="910630" y="364293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准确性问题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5EE8246-AA53-419A-B4CB-D2FBFE523187}"/>
              </a:ext>
            </a:extLst>
          </p:cNvPr>
          <p:cNvCxnSpPr/>
          <p:nvPr/>
        </p:nvCxnSpPr>
        <p:spPr>
          <a:xfrm>
            <a:off x="851063" y="364293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71CCE53B-DF16-43E0-8915-8E7769DD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2" y="4797152"/>
            <a:ext cx="7686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0457" y="459398"/>
            <a:ext cx="347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组评审的反馈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7" y="2124571"/>
            <a:ext cx="1093187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BE243-3B0D-4955-9E34-3C519329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50" y="982618"/>
            <a:ext cx="6005685" cy="5550381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EEA76963-C34F-47FB-95CC-8854E1D4647A}"/>
              </a:ext>
            </a:extLst>
          </p:cNvPr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的反馈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76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0457" y="459398"/>
            <a:ext cx="347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组评审的反馈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0877" y="2124571"/>
            <a:ext cx="10931879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AC5055-2E93-40F0-8307-D3A36371D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85" y="907852"/>
            <a:ext cx="6970728" cy="593607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8417A853-B960-4E91-AA8A-EF47E3681955}"/>
              </a:ext>
            </a:extLst>
          </p:cNvPr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组的反馈</a:t>
            </a:r>
            <a:endParaRPr lang="zh-CN" sz="20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98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68562" y="4057824"/>
            <a:ext cx="4140460" cy="4996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zh-CN" altLang="en-US" sz="2000" dirty="0">
                <a:solidFill>
                  <a:schemeClr val="bg1"/>
                </a:solidFill>
              </a:rPr>
              <a:t>小组</a:t>
            </a: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635184" y="3042161"/>
            <a:ext cx="6466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感謝批評指正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87119" y="45939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需求文档更改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BA596C2-AC77-4CAF-9987-3B33A3C0231C}"/>
              </a:ext>
            </a:extLst>
          </p:cNvPr>
          <p:cNvSpPr txBox="1"/>
          <p:nvPr/>
        </p:nvSpPr>
        <p:spPr>
          <a:xfrm>
            <a:off x="2566814" y="3080205"/>
            <a:ext cx="6048672" cy="36009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意见与更改主要在三个方面：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内容缺失及冗余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RUCM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C16CF75A-39A2-4B85-8072-DD4559192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237138"/>
              </p:ext>
            </p:extLst>
          </p:nvPr>
        </p:nvGraphicFramePr>
        <p:xfrm>
          <a:off x="2278782" y="1484799"/>
          <a:ext cx="8126940" cy="15152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5388">
                  <a:extLst>
                    <a:ext uri="{9D8B030D-6E8A-4147-A177-3AD203B41FA5}">
                      <a16:colId xmlns:a16="http://schemas.microsoft.com/office/drawing/2014/main" val="713442653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2662830789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2142992793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3929679199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41720745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意见总数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不完全接受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不接受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89478"/>
                  </a:ext>
                </a:extLst>
              </a:tr>
              <a:tr h="5043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条存在重复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0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条存在冲突重复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22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11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87119" y="45939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需求文档更改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FD6931B-BE32-445F-B29C-CC92C96D598F}"/>
              </a:ext>
            </a:extLst>
          </p:cNvPr>
          <p:cNvSpPr txBox="1"/>
          <p:nvPr/>
        </p:nvSpPr>
        <p:spPr>
          <a:xfrm>
            <a:off x="1393366" y="2193831"/>
            <a:ext cx="4320502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文档格式：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增加编写人员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修改目录、各级标题字体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RUCM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表格格式统一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语病更改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9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87119" y="45939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需求文档更改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8DA8A59-6740-4E75-ABE7-00D3D92AD728}"/>
              </a:ext>
            </a:extLst>
          </p:cNvPr>
          <p:cNvSpPr txBox="1"/>
          <p:nvPr/>
        </p:nvSpPr>
        <p:spPr>
          <a:xfrm>
            <a:off x="1198662" y="1918266"/>
            <a:ext cx="8928986" cy="40626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内容缺失及冗余：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增加部分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术语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删除部分项目描述中的冗余内容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参与者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项目描述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增添数据库及其接口描述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62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87119" y="459398"/>
            <a:ext cx="2339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需求文档更改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4A069FF-DE41-4D39-A85D-4A6144BADAE6}"/>
              </a:ext>
            </a:extLst>
          </p:cNvPr>
          <p:cNvSpPr txBox="1"/>
          <p:nvPr/>
        </p:nvSpPr>
        <p:spPr>
          <a:xfrm>
            <a:off x="1270670" y="1834443"/>
            <a:ext cx="4320502" cy="36928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用例图及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更改：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整体用例图更新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补充了用例图中提及但是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中缺失的用例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增添了对于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的描述，更改了之前描述不清的问题</a:t>
            </a:r>
          </a:p>
        </p:txBody>
      </p:sp>
      <p:pic>
        <p:nvPicPr>
          <p:cNvPr id="7" name="图形 1">
            <a:extLst>
              <a:ext uri="{FF2B5EF4-FFF2-40B4-BE49-F238E27FC236}">
                <a16:creationId xmlns:a16="http://schemas.microsoft.com/office/drawing/2014/main" id="{E3A35658-9EDD-49D5-BD88-E4471E33ACF8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7968" y="908720"/>
            <a:ext cx="5798820" cy="5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20170" y="459398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-H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490032E-E8ED-4417-9066-A09EF408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8" y="1264344"/>
            <a:ext cx="10388317" cy="14743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E1B3A4-1C10-4890-A668-2AA50647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18" y="2822048"/>
            <a:ext cx="10210800" cy="1743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58CE2E-1504-4CBC-BD53-5BA67C56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890" y="4684698"/>
            <a:ext cx="10073671" cy="19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07533" y="459398"/>
            <a:ext cx="1898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201EE8B-6A37-4167-BE43-9857D35F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73" y="4177010"/>
            <a:ext cx="11792113" cy="35192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65B97-3CEE-4197-B574-2A103680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73" y="1278249"/>
            <a:ext cx="10744334" cy="17808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6C5A71-71DB-4AB5-BCC1-BCA8D6428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573" y="3191275"/>
            <a:ext cx="11270798" cy="8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5267" y="459398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组评审的总结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61593" y="1113666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523BBFA9-094C-4B6C-B520-CA4176500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18697"/>
              </p:ext>
            </p:extLst>
          </p:nvPr>
        </p:nvGraphicFramePr>
        <p:xfrm>
          <a:off x="334566" y="5459916"/>
          <a:ext cx="812694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388">
                  <a:extLst>
                    <a:ext uri="{9D8B030D-6E8A-4147-A177-3AD203B41FA5}">
                      <a16:colId xmlns:a16="http://schemas.microsoft.com/office/drawing/2014/main" val="3147310150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2038309822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761248161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203483112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1789314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问题总个数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轻微问题个数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中等问题个数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严重的问题个数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09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  <a:r>
                        <a:rPr lang="zh-CN" altLang="en-US" dirty="0"/>
                        <a:t>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5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  <a:r>
                        <a:rPr lang="zh-CN" altLang="en-US" dirty="0"/>
                        <a:t>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48262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C182628-B0FC-4D0A-80FA-64B49ACB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25" y="102923"/>
            <a:ext cx="5019750" cy="53569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1E3EE7-6E53-413C-A1AB-01A2B1AD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6280"/>
            <a:ext cx="7222322" cy="34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5266" y="459398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组评审的总结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0197" y="1260475"/>
            <a:ext cx="705739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规范性问题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10630" y="1260475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6AC1751-7A85-4739-BF6F-982CFBCB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38" y="623040"/>
            <a:ext cx="5524023" cy="3095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521268-37B9-4E05-B4D8-E9B91138E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30" y="3962937"/>
            <a:ext cx="6927936" cy="25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4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487</Words>
  <Application>Microsoft Office PowerPoint</Application>
  <PresentationFormat>自定义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微软雅黑</vt:lpstr>
      <vt:lpstr>Arial</vt:lpstr>
      <vt:lpstr>Times New Roman</vt:lpstr>
      <vt:lpstr>Microsoft YaHei Light</vt:lpstr>
      <vt:lpstr>Calibri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/>
  <dc:description>1</dc:description>
  <cp:lastModifiedBy>潘 安佶</cp:lastModifiedBy>
  <cp:revision>85</cp:revision>
  <dcterms:created xsi:type="dcterms:W3CDTF">2014-05-15T03:15:00Z</dcterms:created>
  <dcterms:modified xsi:type="dcterms:W3CDTF">2020-04-10T10:30:14Z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